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4" d="100"/>
          <a:sy n="94" d="100"/>
        </p:scale>
        <p:origin x="-5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3" d="100"/>
          <a:sy n="63" d="100"/>
        </p:scale>
        <p:origin x="-3624" y="-120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F4296-0C61-174B-9946-595FB8D48320}" type="datetimeFigureOut">
              <a:rPr kumimoji="1" lang="ja-JP" altLang="en-US" smtClean="0"/>
              <a:t>22/05/04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787B3-1F82-F648-9A9F-912EA4806E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97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0F5185C-62AA-46F0-8225-F298470EC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7E8F0E06-2D99-412B-B82C-3B6D9F0AB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B3ABD32-7BBD-455C-BAAD-F036E62D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7033-21D4-4EFA-88F5-A90231FE0C53}" type="datetimeFigureOut">
              <a:rPr kumimoji="1" lang="ja-JP" altLang="en-US" smtClean="0"/>
              <a:t>22/05/04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6E27AB4-8DCE-4529-A454-D75BF71FA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5CB8FDB-915B-43F0-9AA7-04D54BEE1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CCF3-B036-4B00-9B8E-714714BEE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43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C510949-39A4-42BF-A0FA-434EF3FFB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98867243-41A8-4DCE-8134-8AF51FF28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38CB125-0EDE-4444-9EE5-52A5A2D24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7033-21D4-4EFA-88F5-A90231FE0C53}" type="datetimeFigureOut">
              <a:rPr kumimoji="1" lang="ja-JP" altLang="en-US" smtClean="0"/>
              <a:t>22/05/04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946C963-12D9-42FB-A9B5-77FA37CD6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9C5C86E-9759-4C1C-9F42-F6641EB35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CCF3-B036-4B00-9B8E-714714BEE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69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8C0EC4CB-5319-4C73-8BE6-35BC2F593A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B3A805F1-D060-4413-A846-E03B0C87A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420940B-4100-4AE1-A23C-63E125FB9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7033-21D4-4EFA-88F5-A90231FE0C53}" type="datetimeFigureOut">
              <a:rPr kumimoji="1" lang="ja-JP" altLang="en-US" smtClean="0"/>
              <a:t>22/05/04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54112BA-48D1-4C09-8E39-B26518CBA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9E3D5BEC-4022-4A84-892E-41AFD27A6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CCF3-B036-4B00-9B8E-714714BEE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72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088F743-436F-4321-8DF7-CD3575E45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75FDDAE6-A294-4393-9503-0DD6C1F79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BD3EA78-70B4-43EA-BB9B-D912FB3AA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7033-21D4-4EFA-88F5-A90231FE0C53}" type="datetimeFigureOut">
              <a:rPr kumimoji="1" lang="ja-JP" altLang="en-US" smtClean="0"/>
              <a:t>22/05/04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B569178-03D8-427F-A32D-848A56F86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3B9D500-F980-4598-9F93-5762989D5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CCF3-B036-4B00-9B8E-714714BEE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51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EF41C50-07EC-468E-A44F-197B83645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BA06C720-E023-470B-9ADE-E3147AFB2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9BAC779-4B0C-4AD8-B372-95745E04D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7033-21D4-4EFA-88F5-A90231FE0C53}" type="datetimeFigureOut">
              <a:rPr kumimoji="1" lang="ja-JP" altLang="en-US" smtClean="0"/>
              <a:t>22/05/04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96EB620-5E5C-4475-AD69-AA97CCE5D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BC04768-CD31-4289-8872-ABACE17AF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CCF3-B036-4B00-9B8E-714714BEE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85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C2398B7-FC81-4E64-B571-1E8262F27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88486EDC-B3D5-4E98-9569-A7CB20B797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4C95302A-110B-4079-BFA2-171CD5822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3D62A77A-C264-49D1-A4CF-F725AE985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7033-21D4-4EFA-88F5-A90231FE0C53}" type="datetimeFigureOut">
              <a:rPr kumimoji="1" lang="ja-JP" altLang="en-US" smtClean="0"/>
              <a:t>22/05/04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A7928495-5640-4DA9-AF0F-CCE8B4EC5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60C92E61-B1E2-4951-8D34-A49780BD9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CCF3-B036-4B00-9B8E-714714BEE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47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4278EB2-DB9F-41CE-B7DF-75B0A81BE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BD77BF4E-29FC-46F3-9D6D-BA4AC1BCB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499EAFBC-38F9-45AE-9634-3CB75219A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2AC92976-78D4-4BB1-88D2-B15C4AC89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D8A07540-8476-445A-AF10-FD70413E25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B3721893-6164-40F2-AB22-A4E90F8BB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7033-21D4-4EFA-88F5-A90231FE0C53}" type="datetimeFigureOut">
              <a:rPr kumimoji="1" lang="ja-JP" altLang="en-US" smtClean="0"/>
              <a:t>22/05/04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63418163-DBCC-46DF-92F9-2BF2AA83C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6535A41E-986C-4B27-A66D-C3AAF8EF0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CCF3-B036-4B00-9B8E-714714BEE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70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218C8C5-438A-472A-88F4-098BB577B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80374E73-58F5-497F-8763-D7E6CEB15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7033-21D4-4EFA-88F5-A90231FE0C53}" type="datetimeFigureOut">
              <a:rPr kumimoji="1" lang="ja-JP" altLang="en-US" smtClean="0"/>
              <a:t>22/05/04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71C92867-97C7-47D4-880A-8CAD035FF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0D177D46-EA7E-46AB-96F0-51797A76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CCF3-B036-4B00-9B8E-714714BEE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01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F5B0BB3E-9AFA-466B-AF48-60BF8A361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7033-21D4-4EFA-88F5-A90231FE0C53}" type="datetimeFigureOut">
              <a:rPr kumimoji="1" lang="ja-JP" altLang="en-US" smtClean="0"/>
              <a:t>22/05/04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DF36328C-9A85-493C-BF8B-14E8CABF7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6F3F611F-577B-4622-93E7-781AE1BDA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CCF3-B036-4B00-9B8E-714714BEE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57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FDED937-69BA-40ED-A8EC-FA8EEE9A9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0E94F107-13B6-4A46-AC53-FC95287F6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CB97EB82-6114-4AB7-935F-F71DD7CBE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6932C10C-B49D-4085-80BC-8F864FD8B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7033-21D4-4EFA-88F5-A90231FE0C53}" type="datetimeFigureOut">
              <a:rPr kumimoji="1" lang="ja-JP" altLang="en-US" smtClean="0"/>
              <a:t>22/05/04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1407C00B-D2F1-4BAD-B538-A657109F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A8084E76-E5A5-4AAE-B217-C7F1D834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CCF3-B036-4B00-9B8E-714714BEE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32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F6B9115-1B84-471E-BDCD-2BE48FEDB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7A177C98-E97C-4110-87AE-1130B09FF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5072C8D7-590A-40F5-869E-0DCEDED99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0ED1C3C4-BAD2-4B82-9BF2-66C146BFC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7033-21D4-4EFA-88F5-A90231FE0C53}" type="datetimeFigureOut">
              <a:rPr kumimoji="1" lang="ja-JP" altLang="en-US" smtClean="0"/>
              <a:t>22/05/04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5939DC79-2DF2-421D-BAD6-70E030DC9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75945219-38C3-411D-AB20-5AB00CF7A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CCF3-B036-4B00-9B8E-714714BEE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54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0A8B38A5-E7DF-413A-BF7A-7380FB03F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14840F3D-5FF7-46E1-B92D-E1C4EFC73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F0D8D7B8-DCB2-4A1A-8256-57D581F66A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D7033-21D4-4EFA-88F5-A90231FE0C53}" type="datetimeFigureOut">
              <a:rPr kumimoji="1" lang="ja-JP" altLang="en-US" smtClean="0"/>
              <a:t>22/05/04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07DA5B3-D90E-45DD-9357-B16FEB67B2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D0ECC84-31C9-4F3B-9433-AF5C0F3CD2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ECCF3-B036-4B00-9B8E-714714BEE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1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xmlns="" id="{21B799EF-FE3A-4E06-98A3-3AF174BDE992}"/>
              </a:ext>
            </a:extLst>
          </p:cNvPr>
          <p:cNvSpPr/>
          <p:nvPr/>
        </p:nvSpPr>
        <p:spPr>
          <a:xfrm>
            <a:off x="3008795" y="264706"/>
            <a:ext cx="9040329" cy="575191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38D40D8D-14B5-4D36-99BA-D4F7569FB7B4}"/>
              </a:ext>
            </a:extLst>
          </p:cNvPr>
          <p:cNvSpPr/>
          <p:nvPr/>
        </p:nvSpPr>
        <p:spPr>
          <a:xfrm>
            <a:off x="3366604" y="2368282"/>
            <a:ext cx="2094395" cy="16957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  <a:p>
            <a:pPr algn="ctr"/>
            <a:r>
              <a:rPr lang="en-US" altLang="ja-JP" dirty="0" smtClean="0"/>
              <a:t>②</a:t>
            </a:r>
            <a:r>
              <a:rPr kumimoji="1" lang="ja-JP" altLang="en-US" dirty="0" smtClean="0"/>
              <a:t>ターゲット</a:t>
            </a:r>
            <a:endParaRPr lang="en-US" altLang="ja-JP" dirty="0"/>
          </a:p>
          <a:p>
            <a:r>
              <a:rPr lang="en-US" altLang="ja-JP" sz="1100" dirty="0"/>
              <a:t> </a:t>
            </a:r>
            <a:r>
              <a:rPr lang="ja-JP" altLang="en-US" sz="1100" dirty="0" smtClean="0"/>
              <a:t>・</a:t>
            </a:r>
            <a:endParaRPr kumimoji="1" lang="en-US" altLang="ja-JP" sz="1100" dirty="0" smtClean="0"/>
          </a:p>
          <a:p>
            <a:pPr algn="ctr"/>
            <a:endParaRPr kumimoji="1" lang="en-US" altLang="ja-JP" sz="1100" dirty="0" smtClean="0"/>
          </a:p>
          <a:p>
            <a:pPr algn="ctr"/>
            <a:endParaRPr lang="en-US" altLang="ja-JP" sz="1100" dirty="0"/>
          </a:p>
          <a:p>
            <a:pPr algn="ctr"/>
            <a:endParaRPr kumimoji="1" lang="en-US" altLang="ja-JP" sz="1100" dirty="0" smtClean="0"/>
          </a:p>
          <a:p>
            <a:pPr algn="ctr"/>
            <a:endParaRPr lang="en-US" altLang="ja-JP" sz="1100" dirty="0"/>
          </a:p>
          <a:p>
            <a:pPr algn="ctr"/>
            <a:endParaRPr kumimoji="1" lang="en-US" altLang="ja-JP" sz="1100" dirty="0" smtClean="0"/>
          </a:p>
          <a:p>
            <a:pPr algn="ctr"/>
            <a:endParaRPr lang="en-US" altLang="ja-JP" sz="1100" dirty="0"/>
          </a:p>
          <a:p>
            <a:pPr algn="ctr"/>
            <a:endParaRPr kumimoji="1" lang="ja-JP" altLang="en-US" sz="11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7FD2F15-750B-4C3F-B5F0-A3497F41A9D7}"/>
              </a:ext>
            </a:extLst>
          </p:cNvPr>
          <p:cNvSpPr/>
          <p:nvPr/>
        </p:nvSpPr>
        <p:spPr>
          <a:xfrm>
            <a:off x="6032500" y="2354265"/>
            <a:ext cx="1952625" cy="1725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③</a:t>
            </a:r>
            <a:r>
              <a:rPr kumimoji="1" lang="ja-JP" altLang="en-US" dirty="0" smtClean="0"/>
              <a:t>提供価値</a:t>
            </a:r>
            <a:endParaRPr lang="en-US" altLang="ja-JP" dirty="0"/>
          </a:p>
          <a:p>
            <a:r>
              <a:rPr lang="ja-JP" altLang="en-US" sz="1100" dirty="0" smtClean="0"/>
              <a:t>・</a:t>
            </a:r>
            <a:endParaRPr lang="en-US" altLang="ja-JP" sz="1100" dirty="0" smtClean="0"/>
          </a:p>
          <a:p>
            <a:endParaRPr kumimoji="1" lang="en-US" altLang="ja-JP" sz="1100" dirty="0"/>
          </a:p>
          <a:p>
            <a:endParaRPr lang="en-US" altLang="ja-JP" sz="1100" dirty="0" smtClean="0"/>
          </a:p>
          <a:p>
            <a:endParaRPr kumimoji="1" lang="en-US" altLang="ja-JP" sz="1100" dirty="0"/>
          </a:p>
          <a:p>
            <a:endParaRPr lang="en-US" altLang="ja-JP" sz="1100" dirty="0" smtClean="0"/>
          </a:p>
          <a:p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2AE9C8CD-681C-417E-AB2D-DDCC4E3F0A86}"/>
              </a:ext>
            </a:extLst>
          </p:cNvPr>
          <p:cNvSpPr/>
          <p:nvPr/>
        </p:nvSpPr>
        <p:spPr>
          <a:xfrm>
            <a:off x="9463827" y="558599"/>
            <a:ext cx="2045548" cy="15527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④</a:t>
            </a:r>
            <a:r>
              <a:rPr kumimoji="1" lang="ja-JP" altLang="en-US" dirty="0" smtClean="0"/>
              <a:t>価格</a:t>
            </a:r>
            <a:endParaRPr kumimoji="1" lang="en-US" altLang="ja-JP" dirty="0" smtClean="0"/>
          </a:p>
          <a:p>
            <a:r>
              <a:rPr lang="ja-JP" altLang="en-US" sz="1100" dirty="0" smtClean="0"/>
              <a:t>・</a:t>
            </a:r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/>
          </a:p>
          <a:p>
            <a:endParaRPr kumimoji="1" lang="en-US" altLang="ja-JP" sz="1100" dirty="0" smtClean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DD6175DE-94F7-4419-B82A-A475BDF23771}"/>
              </a:ext>
            </a:extLst>
          </p:cNvPr>
          <p:cNvSpPr/>
          <p:nvPr/>
        </p:nvSpPr>
        <p:spPr>
          <a:xfrm>
            <a:off x="9463827" y="2354269"/>
            <a:ext cx="2045548" cy="15827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⑤</a:t>
            </a:r>
            <a:r>
              <a:rPr kumimoji="1" lang="ja-JP" altLang="en-US" dirty="0" smtClean="0"/>
              <a:t>プロモーション</a:t>
            </a:r>
            <a:endParaRPr kumimoji="1" lang="en-US" altLang="ja-JP" dirty="0" smtClean="0"/>
          </a:p>
          <a:p>
            <a:r>
              <a:rPr lang="ja-JP" altLang="en-US" sz="1200" dirty="0" smtClean="0"/>
              <a:t>・</a:t>
            </a:r>
            <a:endParaRPr lang="en-US" altLang="ja-JP" sz="1200" dirty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pPr algn="ctr"/>
            <a:endParaRPr lang="en-US" altLang="ja-JP" sz="1200" dirty="0"/>
          </a:p>
          <a:p>
            <a:pPr algn="ctr"/>
            <a:endParaRPr kumimoji="1" lang="ja-JP" altLang="en-US" sz="12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881C88E3-7914-40B4-B083-9FAAE2E7FE16}"/>
              </a:ext>
            </a:extLst>
          </p:cNvPr>
          <p:cNvSpPr/>
          <p:nvPr/>
        </p:nvSpPr>
        <p:spPr>
          <a:xfrm>
            <a:off x="9463827" y="4149939"/>
            <a:ext cx="2045548" cy="15650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⑥</a:t>
            </a:r>
            <a:r>
              <a:rPr kumimoji="1" lang="ja-JP" altLang="en-US" dirty="0" smtClean="0"/>
              <a:t>提供場所</a:t>
            </a:r>
            <a:endParaRPr lang="en-US" altLang="ja-JP" dirty="0"/>
          </a:p>
          <a:p>
            <a:r>
              <a:rPr kumimoji="1" lang="ja-JP" altLang="en-US" sz="1100" dirty="0" smtClean="0"/>
              <a:t>・</a:t>
            </a:r>
            <a:endParaRPr lang="en-US" altLang="ja-JP" sz="1100" dirty="0"/>
          </a:p>
          <a:p>
            <a:endParaRPr lang="en-US" altLang="ja-JP" sz="1100" dirty="0" smtClean="0"/>
          </a:p>
          <a:p>
            <a:endParaRPr lang="en-US" altLang="ja-JP" sz="1100" dirty="0"/>
          </a:p>
          <a:p>
            <a:endParaRPr lang="en-US" altLang="ja-JP" sz="1100" dirty="0" smtClean="0"/>
          </a:p>
          <a:p>
            <a:endParaRPr lang="en-US" altLang="ja-JP" sz="1100" dirty="0"/>
          </a:p>
          <a:p>
            <a:pPr algn="ctr"/>
            <a:endParaRPr kumimoji="1" lang="ja-JP" altLang="en-US" dirty="0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xmlns="" id="{FF0F24AB-DCBB-4F16-80B7-DEA88BCF13EF}"/>
              </a:ext>
            </a:extLst>
          </p:cNvPr>
          <p:cNvCxnSpPr/>
          <p:nvPr/>
        </p:nvCxnSpPr>
        <p:spPr>
          <a:xfrm>
            <a:off x="8826500" y="1157495"/>
            <a:ext cx="0" cy="3882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xmlns="" id="{9E63E3F0-51AE-47DA-835F-A1CB616EB918}"/>
              </a:ext>
            </a:extLst>
          </p:cNvPr>
          <p:cNvCxnSpPr>
            <a:endCxn id="8" idx="1"/>
          </p:cNvCxnSpPr>
          <p:nvPr/>
        </p:nvCxnSpPr>
        <p:spPr>
          <a:xfrm>
            <a:off x="8001000" y="3143250"/>
            <a:ext cx="1462827" cy="2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xmlns="" id="{B54EF694-4978-435D-8578-2FB7ED5003EA}"/>
              </a:ext>
            </a:extLst>
          </p:cNvPr>
          <p:cNvCxnSpPr/>
          <p:nvPr/>
        </p:nvCxnSpPr>
        <p:spPr>
          <a:xfrm>
            <a:off x="8826500" y="1157495"/>
            <a:ext cx="637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xmlns="" id="{6E8497BD-89FB-429C-9640-03390C951C1C}"/>
              </a:ext>
            </a:extLst>
          </p:cNvPr>
          <p:cNvCxnSpPr/>
          <p:nvPr/>
        </p:nvCxnSpPr>
        <p:spPr>
          <a:xfrm>
            <a:off x="8826499" y="5040382"/>
            <a:ext cx="637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1A2D1ECD-7146-4428-97F5-27719B817EFE}"/>
              </a:ext>
            </a:extLst>
          </p:cNvPr>
          <p:cNvSpPr txBox="1"/>
          <p:nvPr/>
        </p:nvSpPr>
        <p:spPr>
          <a:xfrm>
            <a:off x="5455748" y="282846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＋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xmlns="" id="{5444E07D-8006-488B-80F5-D662B58F8608}"/>
              </a:ext>
            </a:extLst>
          </p:cNvPr>
          <p:cNvSpPr/>
          <p:nvPr/>
        </p:nvSpPr>
        <p:spPr>
          <a:xfrm>
            <a:off x="177646" y="1323977"/>
            <a:ext cx="2497534" cy="293166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①</a:t>
            </a:r>
            <a:r>
              <a:rPr kumimoji="1" lang="ja-JP" altLang="en-US" dirty="0" smtClean="0"/>
              <a:t>自社</a:t>
            </a:r>
            <a:endParaRPr kumimoji="1" lang="en-US" altLang="ja-JP" dirty="0" smtClean="0"/>
          </a:p>
          <a:p>
            <a:r>
              <a:rPr lang="en-US" altLang="ja-JP" sz="1200" dirty="0" smtClean="0"/>
              <a:t>●</a:t>
            </a:r>
            <a:r>
              <a:rPr lang="ja-JP" altLang="en-US" sz="1200" dirty="0" smtClean="0"/>
              <a:t>強み</a:t>
            </a:r>
            <a:endParaRPr lang="en-US" altLang="ja-JP" sz="1200" dirty="0"/>
          </a:p>
          <a:p>
            <a:r>
              <a:rPr kumimoji="1" lang="ja-JP" altLang="en-US" sz="1200" dirty="0" smtClean="0"/>
              <a:t>・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</a:t>
            </a:r>
            <a:endParaRPr lang="en-US" altLang="ja-JP" sz="1200" dirty="0" smtClean="0"/>
          </a:p>
          <a:p>
            <a:r>
              <a:rPr lang="ja-JP" altLang="en-US" sz="1200" dirty="0" smtClean="0"/>
              <a:t>・</a:t>
            </a:r>
            <a:endParaRPr lang="en-US" altLang="ja-JP" sz="1200" dirty="0" smtClean="0"/>
          </a:p>
          <a:p>
            <a:r>
              <a:rPr lang="en-US" altLang="ja-JP" sz="1200" dirty="0" smtClean="0"/>
              <a:t>●</a:t>
            </a:r>
            <a:r>
              <a:rPr lang="ja-JP" altLang="en-US" sz="1200" dirty="0" smtClean="0"/>
              <a:t>弱み</a:t>
            </a:r>
            <a:endParaRPr lang="en-US" altLang="ja-JP" sz="1200" dirty="0" smtClean="0"/>
          </a:p>
          <a:p>
            <a:r>
              <a:rPr lang="ja-JP" altLang="en-US" sz="1200" dirty="0" smtClean="0"/>
              <a:t>・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・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</a:t>
            </a:r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28" name="矢印: 右 27">
            <a:extLst>
              <a:ext uri="{FF2B5EF4-FFF2-40B4-BE49-F238E27FC236}">
                <a16:creationId xmlns:a16="http://schemas.microsoft.com/office/drawing/2014/main" xmlns="" id="{9D2886DA-6AC1-4771-88BB-EDE9BB06B16B}"/>
              </a:ext>
            </a:extLst>
          </p:cNvPr>
          <p:cNvSpPr/>
          <p:nvPr/>
        </p:nvSpPr>
        <p:spPr>
          <a:xfrm>
            <a:off x="2364427" y="2877163"/>
            <a:ext cx="891727" cy="624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2F6693B2-5888-46AF-8258-CD2A03AF7D5E}"/>
              </a:ext>
            </a:extLst>
          </p:cNvPr>
          <p:cNvSpPr txBox="1"/>
          <p:nvPr/>
        </p:nvSpPr>
        <p:spPr>
          <a:xfrm>
            <a:off x="416356" y="384802"/>
            <a:ext cx="2109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u="sng" dirty="0" smtClean="0"/>
              <a:t>2</a:t>
            </a:r>
            <a:r>
              <a:rPr lang="en-US" altLang="ja-JP" u="sng" dirty="0" smtClean="0"/>
              <a:t>022</a:t>
            </a:r>
            <a:r>
              <a:rPr kumimoji="1" lang="ja-JP" altLang="en-US" u="sng" dirty="0" smtClean="0"/>
              <a:t>年</a:t>
            </a:r>
            <a:r>
              <a:rPr kumimoji="1" lang="ja-JP" altLang="en-US" u="sng" dirty="0"/>
              <a:t>　</a:t>
            </a:r>
            <a:r>
              <a:rPr lang="ja-JP" altLang="ja-JP" u="sng" dirty="0"/>
              <a:t>5</a:t>
            </a:r>
            <a:r>
              <a:rPr kumimoji="1" lang="ja-JP" altLang="en-US" u="sng" dirty="0" smtClean="0"/>
              <a:t>月</a:t>
            </a:r>
            <a:r>
              <a:rPr kumimoji="1" lang="ja-JP" altLang="en-US" u="sng" dirty="0"/>
              <a:t>　</a:t>
            </a:r>
            <a:r>
              <a:rPr kumimoji="1" lang="en-US" altLang="ja-JP" u="sng" dirty="0" smtClean="0"/>
              <a:t>2</a:t>
            </a:r>
            <a:r>
              <a:rPr kumimoji="1" lang="ja-JP" altLang="en-US" u="sng" dirty="0" smtClean="0"/>
              <a:t>日</a:t>
            </a:r>
            <a:endParaRPr kumimoji="1" lang="ja-JP" altLang="en-US" u="sng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555875" y="6604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367062" y="20298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3" name="四角形: 角を丸くする 21">
            <a:extLst>
              <a:ext uri="{FF2B5EF4-FFF2-40B4-BE49-F238E27FC236}">
                <a16:creationId xmlns:a16="http://schemas.microsoft.com/office/drawing/2014/main" xmlns="" id="{5444E07D-8006-488B-80F5-D662B58F8608}"/>
              </a:ext>
            </a:extLst>
          </p:cNvPr>
          <p:cNvSpPr/>
          <p:nvPr/>
        </p:nvSpPr>
        <p:spPr>
          <a:xfrm>
            <a:off x="235469" y="5019519"/>
            <a:ext cx="2365514" cy="166569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⑦</a:t>
            </a:r>
            <a:r>
              <a:rPr lang="ja-JP" altLang="en-US" dirty="0" smtClean="0"/>
              <a:t>競合</a:t>
            </a:r>
            <a:endParaRPr kumimoji="1" lang="en-US" altLang="ja-JP" dirty="0" smtClean="0"/>
          </a:p>
          <a:p>
            <a:r>
              <a:rPr lang="ja-JP" altLang="en-US" sz="1200" dirty="0" smtClean="0"/>
              <a:t>・</a:t>
            </a:r>
            <a:endParaRPr lang="en-US" altLang="ja-JP" sz="1200" dirty="0" smtClean="0"/>
          </a:p>
          <a:p>
            <a:r>
              <a:rPr lang="ja-JP" altLang="en-US" sz="1200" dirty="0" smtClean="0"/>
              <a:t>・</a:t>
            </a:r>
            <a:endParaRPr lang="en-US" altLang="ja-JP" sz="1200" dirty="0"/>
          </a:p>
          <a:p>
            <a:r>
              <a:rPr kumimoji="1" lang="ja-JP" altLang="en-US" sz="1200" dirty="0" smtClean="0"/>
              <a:t>・</a:t>
            </a:r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kumimoji="1" lang="en-US" altLang="ja-JP" sz="1200" dirty="0" smtClean="0"/>
          </a:p>
          <a:p>
            <a:pPr algn="ctr"/>
            <a:endParaRPr kumimoji="1" lang="ja-JP" altLang="en-US" dirty="0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xmlns="" id="{6E8497BD-89FB-429C-9640-03390C951C1C}"/>
              </a:ext>
            </a:extLst>
          </p:cNvPr>
          <p:cNvCxnSpPr>
            <a:stCxn id="23" idx="0"/>
            <a:endCxn id="22" idx="2"/>
          </p:cNvCxnSpPr>
          <p:nvPr/>
        </p:nvCxnSpPr>
        <p:spPr>
          <a:xfrm flipV="1">
            <a:off x="1418226" y="4255642"/>
            <a:ext cx="8187" cy="763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xmlns="" id="{6E8497BD-89FB-429C-9640-03390C951C1C}"/>
              </a:ext>
            </a:extLst>
          </p:cNvPr>
          <p:cNvCxnSpPr/>
          <p:nvPr/>
        </p:nvCxnSpPr>
        <p:spPr>
          <a:xfrm flipV="1">
            <a:off x="2502887" y="5539089"/>
            <a:ext cx="618157" cy="335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3256154" y="632266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⑧</a:t>
            </a:r>
            <a:r>
              <a:rPr kumimoji="1" lang="ja-JP" altLang="en-US" dirty="0" smtClean="0"/>
              <a:t>起業理由：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47606" y="38464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顧客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883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12785</TotalTime>
  <Words>43</Words>
  <Application>Microsoft Macintosh PowerPoint</Application>
  <PresentationFormat>ユーザー設定</PresentationFormat>
  <Paragraphs>51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渡邊 悠輝</dc:creator>
  <cp:lastModifiedBy>渡辺 悠輝</cp:lastModifiedBy>
  <cp:revision>36</cp:revision>
  <cp:lastPrinted>2022-03-18T06:58:57Z</cp:lastPrinted>
  <dcterms:created xsi:type="dcterms:W3CDTF">2021-04-08T00:39:55Z</dcterms:created>
  <dcterms:modified xsi:type="dcterms:W3CDTF">2022-05-03T20:51:08Z</dcterms:modified>
</cp:coreProperties>
</file>